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100" y="4794415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97494" y="3906540"/>
            <a:ext cx="50032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Зубатова</a:t>
            </a:r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Маргарита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35554" y="2924944"/>
            <a:ext cx="58326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«Код успешности моей Отчизны»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675707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138" y="1879124"/>
            <a:ext cx="1517650" cy="83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755576" y="2540223"/>
            <a:ext cx="76242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Муниципальный этап Республиканского конкурса-акции</a:t>
            </a:r>
            <a:endParaRPr lang="ru-RU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415498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37</Words>
  <Application>Microsoft Office PowerPoint</Application>
  <PresentationFormat>Экран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2018-06-05T10:44:50Z</dcterms:created>
  <dcterms:modified xsi:type="dcterms:W3CDTF">2018-06-06T07:55:44Z</dcterms:modified>
</cp:coreProperties>
</file>